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6DEB2-CB4C-4ADC-A14F-8CDC71ADD972}" type="datetimeFigureOut">
              <a:rPr lang="fr-FR" smtClean="0"/>
              <a:pPr/>
              <a:t>18/01/2010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32DD9-5568-4F61-9AC5-5EAC02D64E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32DD9-5568-4F61-9AC5-5EAC02D64E90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C877-4C4B-48CD-8FB4-C48A6E878786}" type="datetimeFigureOut">
              <a:rPr lang="fr-FR" smtClean="0"/>
              <a:pPr/>
              <a:t>18/01/2010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6B61-1949-4E92-B48E-DA46C117EE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6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C877-4C4B-48CD-8FB4-C48A6E878786}" type="datetimeFigureOut">
              <a:rPr lang="fr-FR" smtClean="0"/>
              <a:pPr/>
              <a:t>18/01/2010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6B61-1949-4E92-B48E-DA46C117EE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6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C877-4C4B-48CD-8FB4-C48A6E878786}" type="datetimeFigureOut">
              <a:rPr lang="fr-FR" smtClean="0"/>
              <a:pPr/>
              <a:t>18/01/2010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6B61-1949-4E92-B48E-DA46C117EE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6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C877-4C4B-48CD-8FB4-C48A6E878786}" type="datetimeFigureOut">
              <a:rPr lang="fr-FR" smtClean="0"/>
              <a:pPr/>
              <a:t>18/01/2010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6B61-1949-4E92-B48E-DA46C117EE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6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C877-4C4B-48CD-8FB4-C48A6E878786}" type="datetimeFigureOut">
              <a:rPr lang="fr-FR" smtClean="0"/>
              <a:pPr/>
              <a:t>18/01/2010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6B61-1949-4E92-B48E-DA46C117EE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6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C877-4C4B-48CD-8FB4-C48A6E878786}" type="datetimeFigureOut">
              <a:rPr lang="fr-FR" smtClean="0"/>
              <a:pPr/>
              <a:t>18/01/2010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6B61-1949-4E92-B48E-DA46C117EE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6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C877-4C4B-48CD-8FB4-C48A6E878786}" type="datetimeFigureOut">
              <a:rPr lang="fr-FR" smtClean="0"/>
              <a:pPr/>
              <a:t>18/01/2010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6B61-1949-4E92-B48E-DA46C117EE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6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C877-4C4B-48CD-8FB4-C48A6E878786}" type="datetimeFigureOut">
              <a:rPr lang="fr-FR" smtClean="0"/>
              <a:pPr/>
              <a:t>18/01/2010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6B61-1949-4E92-B48E-DA46C117EE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6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C877-4C4B-48CD-8FB4-C48A6E878786}" type="datetimeFigureOut">
              <a:rPr lang="fr-FR" smtClean="0"/>
              <a:pPr/>
              <a:t>18/01/2010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6B61-1949-4E92-B48E-DA46C117EE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6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C877-4C4B-48CD-8FB4-C48A6E878786}" type="datetimeFigureOut">
              <a:rPr lang="fr-FR" smtClean="0"/>
              <a:pPr/>
              <a:t>18/01/2010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6B61-1949-4E92-B48E-DA46C117EE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6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C877-4C4B-48CD-8FB4-C48A6E878786}" type="datetimeFigureOut">
              <a:rPr lang="fr-FR" smtClean="0"/>
              <a:pPr/>
              <a:t>18/01/2010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596B61-1949-4E92-B48E-DA46C117EE9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 advTm="6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21C877-4C4B-48CD-8FB4-C48A6E878786}" type="datetimeFigureOut">
              <a:rPr lang="fr-FR" smtClean="0"/>
              <a:pPr/>
              <a:t>18/01/2010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596B61-1949-4E92-B48E-DA46C117EE95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Click="0" advTm="6000"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102060194604510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oneTexte 2"/>
          <p:cNvSpPr txBox="1"/>
          <p:nvPr/>
        </p:nvSpPr>
        <p:spPr>
          <a:xfrm>
            <a:off x="1285852" y="6000768"/>
            <a:ext cx="75232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latin typeface="Mistral" pitchFamily="66" charset="0"/>
              </a:rPr>
              <a:t>                                            La mairie </a:t>
            </a:r>
            <a:endParaRPr lang="fr-FR" sz="4000" dirty="0">
              <a:latin typeface="Mistral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71472" y="5500702"/>
            <a:ext cx="32800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Mistral" pitchFamily="66" charset="0"/>
              </a:rPr>
              <a:t>DIMANCHE 10 JANVIER 2010</a:t>
            </a:r>
          </a:p>
          <a:p>
            <a:r>
              <a:rPr lang="fr-FR" sz="1600" dirty="0" smtClean="0">
                <a:latin typeface="Mistral" pitchFamily="66" charset="0"/>
              </a:rPr>
              <a:t>               DON DU SANG </a:t>
            </a:r>
          </a:p>
          <a:p>
            <a:r>
              <a:rPr lang="fr-FR" sz="1600" dirty="0" smtClean="0">
                <a:latin typeface="Mistral" pitchFamily="66" charset="0"/>
              </a:rPr>
              <a:t>                        REPORTAGE PHOTO : MARY</a:t>
            </a:r>
          </a:p>
          <a:p>
            <a:endParaRPr lang="fr-FR" sz="1600" dirty="0">
              <a:latin typeface="Mistral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8662" y="214290"/>
            <a:ext cx="73068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lgerian" pitchFamily="82" charset="0"/>
              </a:rPr>
              <a:t>Beaurains sang pour sang</a:t>
            </a:r>
            <a:endParaRPr lang="fr-FR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ransition spd="med"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ffi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4532" y="238104"/>
            <a:ext cx="4822046" cy="642939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ZoneTexte 2"/>
          <p:cNvSpPr txBox="1"/>
          <p:nvPr/>
        </p:nvSpPr>
        <p:spPr>
          <a:xfrm>
            <a:off x="5357818" y="4429132"/>
            <a:ext cx="2879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latin typeface="Mistral" pitchFamily="66" charset="0"/>
              </a:rPr>
              <a:t>     </a:t>
            </a:r>
            <a:r>
              <a:rPr lang="fr-FR" sz="4000" dirty="0" smtClean="0">
                <a:solidFill>
                  <a:srgbClr val="FF0000"/>
                </a:solidFill>
                <a:latin typeface="Mistral" pitchFamily="66" charset="0"/>
              </a:rPr>
              <a:t>No comment</a:t>
            </a:r>
            <a:endParaRPr lang="fr-FR" sz="4000" dirty="0">
              <a:solidFill>
                <a:srgbClr val="FF0000"/>
              </a:solidFill>
              <a:latin typeface="Mistral" pitchFamily="66" charset="0"/>
            </a:endParaRPr>
          </a:p>
        </p:txBody>
      </p:sp>
    </p:spTree>
  </p:cSld>
  <p:clrMapOvr>
    <a:masterClrMapping/>
  </p:clrMapOvr>
  <p:transition spd="med"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4  0.033 -0.05867  0.058 -0.05867  C 0.095 -0.05867  0.125 -0.02267  0.125 0.02267  C 0.125 0.03733  0.122 0.05067  0.116 0.06267  C 0.117 0.06267  0 0.24267  0 0.244  C 0 0.24267  -0.117 0.06267  -0.116 0.06267  C -0.122 0.05067  -0.125 0.03733  -0.125 0.02267  C -0.125 -0.02267  -0.095 -0.05867  -0.057 -0.05867  C -0.033 -0.05867  -0.012 -0.024  0 0  Z" pathEditMode="fixed" ptsTypes="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C 0.01198 -0.02407 0.03298 -0.05856 0.05798 -0.05856 C 0.09496 -0.05856 0.125 -0.02268 0.125 0.02269 C 0.125 0.03727 0.12205 0.0507 0.11597 0.06274 C 0.11701 0.06274 2.22222E-6 0.2426 2.22222E-6 0.24399 C 2.22222E-6 0.2426 -0.11702 0.06274 -0.11597 0.06274 C -0.12205 0.0507 -0.125 0.03727 -0.125 0.02269 C -0.125 -0.02268 -0.09497 -0.05856 -0.05695 -0.05856 C -0.03299 -0.05856 -0.01198 -0.02407 2.22222E-6 -3.7037E-6 Z " pathEditMode="fixed" ptsTypes="fffffffff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GetAttach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ZoneTexte 2"/>
          <p:cNvSpPr txBox="1"/>
          <p:nvPr/>
        </p:nvSpPr>
        <p:spPr>
          <a:xfrm>
            <a:off x="571472" y="6211669"/>
            <a:ext cx="7805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latin typeface="Mistral" pitchFamily="66" charset="0"/>
              </a:rPr>
              <a:t>Il est 6 h00 Beaurains s’ éveille ( la salle des fêtes)</a:t>
            </a:r>
            <a:endParaRPr lang="fr-FR" sz="3600" dirty="0">
              <a:latin typeface="Mistral" pitchFamily="66" charset="0"/>
            </a:endParaRPr>
          </a:p>
        </p:txBody>
      </p:sp>
    </p:spTree>
  </p:cSld>
  <p:clrMapOvr>
    <a:masterClrMapping/>
  </p:clrMapOvr>
  <p:transition spd="med"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m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ZoneTexte 2"/>
          <p:cNvSpPr txBox="1"/>
          <p:nvPr/>
        </p:nvSpPr>
        <p:spPr>
          <a:xfrm>
            <a:off x="1285852" y="5929330"/>
            <a:ext cx="76145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Mistral" pitchFamily="66" charset="0"/>
              </a:rPr>
              <a:t> L’ arrivée du matériel de l’ EFS(établissement Français du sang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  <p:transition spd="med"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salle des rep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85724"/>
            <a:ext cx="4822068" cy="64294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ZoneTexte 2"/>
          <p:cNvSpPr txBox="1"/>
          <p:nvPr/>
        </p:nvSpPr>
        <p:spPr>
          <a:xfrm>
            <a:off x="2357422" y="6072206"/>
            <a:ext cx="4705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Mistral" pitchFamily="66" charset="0"/>
              </a:rPr>
              <a:t>    Les tables sont dressées pour la collation . </a:t>
            </a:r>
            <a:endParaRPr lang="fr-FR" sz="2400" dirty="0">
              <a:latin typeface="Mistral" pitchFamily="66" charset="0"/>
            </a:endParaRPr>
          </a:p>
        </p:txBody>
      </p:sp>
    </p:spTree>
  </p:cSld>
  <p:clrMapOvr>
    <a:masterClrMapping/>
  </p:clrMapOvr>
  <p:transition spd="med"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salle de prélève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ZoneTexte 5"/>
          <p:cNvSpPr txBox="1"/>
          <p:nvPr/>
        </p:nvSpPr>
        <p:spPr>
          <a:xfrm>
            <a:off x="2000232" y="6215082"/>
            <a:ext cx="2710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Mistral" pitchFamily="66" charset="0"/>
              </a:rPr>
              <a:t>Prêt pour les prélèvements</a:t>
            </a:r>
            <a:endParaRPr lang="fr-FR" sz="2400" dirty="0">
              <a:latin typeface="Mistral" pitchFamily="66" charset="0"/>
            </a:endParaRPr>
          </a:p>
        </p:txBody>
      </p:sp>
      <p:pic>
        <p:nvPicPr>
          <p:cNvPr id="7" name="Image 6" descr="un don de sang,un geste qui sauve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4500570"/>
            <a:ext cx="1643064" cy="1341836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en cours de prélève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ZoneTexte 2"/>
          <p:cNvSpPr txBox="1"/>
          <p:nvPr/>
        </p:nvSpPr>
        <p:spPr>
          <a:xfrm>
            <a:off x="785786" y="6215082"/>
            <a:ext cx="3413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Mistral" pitchFamily="66" charset="0"/>
              </a:rPr>
              <a:t>Merci à tous les donneurs. </a:t>
            </a:r>
            <a:endParaRPr lang="fr-FR" sz="2800" dirty="0">
              <a:latin typeface="Mistral" pitchFamily="66" charset="0"/>
            </a:endParaRPr>
          </a:p>
        </p:txBody>
      </p:sp>
    </p:spTree>
  </p:cSld>
  <p:clrMapOvr>
    <a:masterClrMapping/>
  </p:clrMapOvr>
  <p:transition spd="med"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r lenf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ZoneTexte 2"/>
          <p:cNvSpPr txBox="1"/>
          <p:nvPr/>
        </p:nvSpPr>
        <p:spPr>
          <a:xfrm>
            <a:off x="785786" y="6143644"/>
            <a:ext cx="657904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Mistral" pitchFamily="66" charset="0"/>
              </a:rPr>
              <a:t>Après l’ effort, le réconfort, après le don ,la collation réparatrice</a:t>
            </a:r>
            <a:endParaRPr lang="fr-FR" sz="2400" dirty="0">
              <a:solidFill>
                <a:srgbClr val="FF0000"/>
              </a:solidFill>
              <a:latin typeface="Mistral" pitchFamily="66" charset="0"/>
            </a:endParaRPr>
          </a:p>
        </p:txBody>
      </p:sp>
    </p:spTree>
  </p:cSld>
  <p:clrMapOvr>
    <a:masterClrMapping/>
  </p:clrMapOvr>
  <p:transition spd="med"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1357298"/>
            <a:ext cx="87382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Mistral" pitchFamily="66" charset="0"/>
              </a:rPr>
              <a:t>            MERCI  aux 200 membres de Beaurains Sang Pour Sang</a:t>
            </a:r>
          </a:p>
          <a:p>
            <a:r>
              <a:rPr lang="fr-FR" sz="2800" dirty="0" smtClean="0">
                <a:latin typeface="Mistral" pitchFamily="66" charset="0"/>
              </a:rPr>
              <a:t> qui ont effectués 324 dons à BEAURAINS en 2009 </a:t>
            </a:r>
          </a:p>
          <a:p>
            <a:r>
              <a:rPr lang="fr-FR" sz="2800" dirty="0" smtClean="0">
                <a:latin typeface="Mistral" pitchFamily="66" charset="0"/>
              </a:rPr>
              <a:t>et aux donneurs qui ont effectués plus de 2.000.000de dons sur la France</a:t>
            </a:r>
            <a:endParaRPr lang="fr-FR" sz="2800" dirty="0">
              <a:latin typeface="Mistral" pitchFamily="66" charset="0"/>
            </a:endParaRPr>
          </a:p>
        </p:txBody>
      </p:sp>
      <p:pic>
        <p:nvPicPr>
          <p:cNvPr id="4" name="Image 3" descr="2675244032_small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3357562"/>
            <a:ext cx="2714644" cy="1224651"/>
          </a:xfrm>
          <a:prstGeom prst="rect">
            <a:avLst/>
          </a:prstGeom>
        </p:spPr>
      </p:pic>
      <p:pic>
        <p:nvPicPr>
          <p:cNvPr id="5" name="Image 4" descr="donner-son-sa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1538" y="3500438"/>
            <a:ext cx="2333625" cy="2362200"/>
          </a:xfrm>
          <a:prstGeom prst="rect">
            <a:avLst/>
          </a:prstGeom>
        </p:spPr>
      </p:pic>
      <p:pic>
        <p:nvPicPr>
          <p:cNvPr id="6" name="Image 5" descr="alain1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388" y="4857760"/>
            <a:ext cx="1514475" cy="17145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6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273</TotalTime>
  <Words>119</Words>
  <Application>Microsoft Office PowerPoint</Application>
  <PresentationFormat>Affichage à l'écran (4:3)</PresentationFormat>
  <Paragraphs>16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Débit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</dc:creator>
  <cp:lastModifiedBy>alain</cp:lastModifiedBy>
  <cp:revision>35</cp:revision>
  <dcterms:created xsi:type="dcterms:W3CDTF">2010-01-16T08:28:25Z</dcterms:created>
  <dcterms:modified xsi:type="dcterms:W3CDTF">2010-01-18T18:08:57Z</dcterms:modified>
</cp:coreProperties>
</file>